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80" r:id="rId3"/>
    <p:sldId id="281" r:id="rId4"/>
    <p:sldId id="264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7" r:id="rId18"/>
    <p:sldId id="296" r:id="rId19"/>
    <p:sldId id="294" r:id="rId20"/>
    <p:sldId id="295" r:id="rId21"/>
    <p:sldId id="270" r:id="rId22"/>
    <p:sldId id="278" r:id="rId23"/>
    <p:sldId id="273" r:id="rId24"/>
    <p:sldId id="277" r:id="rId25"/>
    <p:sldId id="279" r:id="rId26"/>
    <p:sldId id="29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65709-2448-43F6-92E7-F8470F0CF1F3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53E9-6944-46E2-A5CE-C9233766B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2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37230-0DE6-4143-90BE-CB6E80AD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5149C6-833C-4769-8BF8-8D459205B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0F8B7-D6A0-4DCD-A153-D9FE721D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DB173-A5EC-4274-9714-963BC5F4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CA990-3D38-47BB-8A25-8A0EF255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0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45C2-A017-4BA7-83E7-571C44D6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4CC473-8414-4B4B-A59D-8BC8ECCB8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95ED-806B-4D95-B3CE-8459BDD7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75441-AA9C-40F7-B2E7-6989F6C4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B22AC-3A71-47F7-BD71-0FAA1BB6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1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21CE84-6D49-4BC7-B696-E771F470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CB2C62-1DE7-4F62-A558-320E0375F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3BC88F-3895-46BE-8157-8F28984E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56C8A-CB32-46D5-89E8-2F253EBD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A15D5-9D66-4C34-AD56-AFBB0B4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2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F61E-34DE-4A9C-84AB-4680C79B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D90F0-D30D-4911-8E5C-71C982611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E38BD-E876-496D-A632-B8C971C6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C4591-1311-43E4-B7D5-33BFBD79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CF851-ABCD-4013-A481-34C3070F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4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154C3-FB73-4547-BC07-82273793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634E2-875C-47D2-8B19-A70ACEDB3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56E36-4447-48C5-A656-01BE7D17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0FD7E-3841-4293-9FD1-3767812A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3F7D4-552C-4AFF-90FE-3C778EF3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4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B70A6-9538-43FB-BA6B-F875E376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0E0F8-1037-413F-A963-B055BC104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6F78FD-E058-4E2B-B7D9-B9609151B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4F393B-2DF3-4BA0-8504-20FDC15E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E2FFA-AAF6-4586-BA18-F6E3C6C6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9ECA1C-3959-4A09-B3DD-B7F1F5D6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9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8619D-6E19-42D2-A215-7F0FC8D9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904913-AF5F-4A73-B498-F3E0838AB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698C11-3C50-4CF9-A8F0-50280A6D5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6B889C-D77B-4AA9-8349-4EB33B155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A41BAB-87F6-4C72-B6A0-49A6AD054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FE3918-FD22-49E3-B735-708A76D5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8CDE9-780E-455F-A07B-ED134AF4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73B78-1F97-468A-9F92-65D588C2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3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F8FD9-8CD1-4828-BF3B-F68E0D67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28ADC-3B24-4862-889D-5FB2A8F5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3B4C69-A712-4A44-B09A-27B7E16D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7D2B42-1CAA-4EF1-A4AE-C9ACF8CF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D9BF5D-148C-4A4A-B383-9145A578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BA7888-0975-4892-8B43-2152DE5A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DEF48-F88E-46B1-85AD-A9727510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7E33D-1412-489C-949C-0F88681F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179F6-534E-4D1B-AFC4-9DE3538F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062A6B-EC5E-452E-9A34-803D5482C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2AB34-3A9D-424F-9189-02E251C3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6DD6A-58BA-4271-A821-CCC8E034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F00FD2-145F-4996-A067-D5A6CEDB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2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99498-8792-4C96-A9E0-86CCF855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F8D607-BDE2-4503-8068-1D02E247B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7BBE46-A156-4D60-AEF8-0979927B7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425661-C2C2-4AC2-8A79-E861BA35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5DDAF8-89D4-4B40-B83C-ABACB9F1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19B8FA-A349-42D1-A8E9-31D4E67C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8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72F89-681E-4DF3-A4B7-9CCC2238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887CDD-571B-40C8-A204-78D74BBD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A6D2C-EBA0-40B2-91A2-602ADE9E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6435-111D-4FC5-8DA1-320F3BCB3D1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35A86-8754-478D-962A-6B6FFDA50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482B0-1B49-4DA5-81BC-628BCBF3D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BE467-B586-4C69-ADA7-86761014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0"/>
            <a:ext cx="12203968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714D0-9866-42E7-AAAD-A23E32E62CEF}"/>
              </a:ext>
            </a:extLst>
          </p:cNvPr>
          <p:cNvSpPr txBox="1"/>
          <p:nvPr/>
        </p:nvSpPr>
        <p:spPr>
          <a:xfrm>
            <a:off x="3588011" y="1778462"/>
            <a:ext cx="763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Памяти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55" y="-137366"/>
            <a:ext cx="3383573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2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1" y="-326571"/>
            <a:ext cx="3383573" cy="4755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2612" y="173180"/>
            <a:ext cx="5412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Худяков Николай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Григорьевич (Слева). Родился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Умер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9.09.1975 г. Был участником Великой отечественной Войны. Артиллерист имел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медали,4 ордена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дважды ранен. Прошел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войну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предоставлена: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Тимофеевой Александрой ученицей 7А класса МАОУ СОШ № 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21405" r="7358" b="3382"/>
          <a:stretch/>
        </p:blipFill>
        <p:spPr>
          <a:xfrm>
            <a:off x="5704114" y="2225452"/>
            <a:ext cx="6487886" cy="44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4698" r="16056" b="8699"/>
          <a:stretch/>
        </p:blipFill>
        <p:spPr>
          <a:xfrm>
            <a:off x="8969829" y="-87086"/>
            <a:ext cx="3222171" cy="4971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868" y="383178"/>
            <a:ext cx="327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Павлович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1916 году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2003 году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Печерский Дмитрий ученик 7А класса МАОУ СОШ № 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97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7192" y="349135"/>
            <a:ext cx="42410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Прокопов Константин Иванович- прадедушка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10.10.1910-14.08.87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Окончил Саратовское военное танковое училище. Готовил офицерский состав для фронта. Трижды награждался боевыми медалями за победу над Германией в ВОВ 1941-1945г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Вышел в отставку в звании подполковника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Бардины Ольга и  Анатолий учащиеся МАОУ СОШ № 21 6А, 8В класса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8381" r="58058" b="66730"/>
          <a:stretch/>
        </p:blipFill>
        <p:spPr>
          <a:xfrm>
            <a:off x="8159931" y="0"/>
            <a:ext cx="2908663" cy="41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4642" y="414842"/>
            <a:ext cx="41145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Львов Тимофей Иванович - прадедушка</a:t>
            </a:r>
          </a:p>
          <a:p>
            <a:r>
              <a:rPr lang="ru-RU" dirty="0"/>
              <a:t>(1909- -04.01.1974) призывался в Сталинграде В 1941 году. Воевал на разных фронтах , был красноармейцем, дошел до Кенигсберга.</a:t>
            </a:r>
          </a:p>
          <a:p>
            <a:r>
              <a:rPr lang="ru-RU" dirty="0"/>
              <a:t>Награждался медалями и орденами.</a:t>
            </a:r>
          </a:p>
          <a:p>
            <a:r>
              <a:rPr lang="ru-RU" dirty="0"/>
              <a:t>Был комиссован 19 апреля 1945г и </a:t>
            </a:r>
            <a:r>
              <a:rPr lang="ru-RU" dirty="0" smtClean="0"/>
              <a:t>продолжил </a:t>
            </a:r>
            <a:r>
              <a:rPr lang="ru-RU" dirty="0"/>
              <a:t>жить и работать в Сталинграде( Волгограде</a:t>
            </a:r>
            <a:r>
              <a:rPr lang="ru-RU" dirty="0" smtClean="0"/>
              <a:t>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Бардины Ольга и  Анатолий учащиеся МАОУ СОШ № 21 6А, 8В класса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t="40381" r="59522" b="35111"/>
          <a:stretch/>
        </p:blipFill>
        <p:spPr>
          <a:xfrm>
            <a:off x="8760822" y="0"/>
            <a:ext cx="2882539" cy="45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1515" y="481414"/>
            <a:ext cx="4145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Бардин Иван Абрамович - прадедушка</a:t>
            </a:r>
          </a:p>
          <a:p>
            <a:r>
              <a:rPr lang="ru-RU" dirty="0"/>
              <a:t>(1917 - 1945) призывался в Балакове, служил Мотористом на катере. Погиб во время рейса по реке Волге в 1945 г.</a:t>
            </a:r>
          </a:p>
          <a:p>
            <a:r>
              <a:rPr lang="ru-RU" dirty="0"/>
              <a:t>Записан на Обелиске в Аллее Героев</a:t>
            </a:r>
          </a:p>
          <a:p>
            <a:r>
              <a:rPr lang="ru-RU" dirty="0"/>
              <a:t>Г. Балаково</a:t>
            </a:r>
            <a:r>
              <a:rPr lang="ru-RU" dirty="0" smtClean="0"/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Бардины Ольга и  Анатолий учащиеся МАОУ СОШ № 21 6А, 8В класса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68191" r="60804" b="7301"/>
          <a:stretch/>
        </p:blipFill>
        <p:spPr>
          <a:xfrm>
            <a:off x="8482147" y="0"/>
            <a:ext cx="2751910" cy="40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2493" y="241069"/>
            <a:ext cx="49045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Белоусов </a:t>
            </a:r>
            <a:r>
              <a:rPr lang="ru-RU" b="1" dirty="0"/>
              <a:t>Алексей </a:t>
            </a:r>
            <a:r>
              <a:rPr lang="ru-RU" b="1" dirty="0" smtClean="0"/>
              <a:t>Яковлевич.</a:t>
            </a:r>
          </a:p>
          <a:p>
            <a:r>
              <a:rPr lang="ru-RU" dirty="0" smtClean="0"/>
              <a:t>Родился </a:t>
            </a:r>
            <a:r>
              <a:rPr lang="ru-RU" dirty="0"/>
              <a:t>в 1905 году в Ярославской области, с. </a:t>
            </a:r>
            <a:r>
              <a:rPr lang="ru-RU" dirty="0" err="1"/>
              <a:t>Сопово</a:t>
            </a:r>
            <a:r>
              <a:rPr lang="ru-RU" dirty="0"/>
              <a:t>, Первомайского района. </a:t>
            </a:r>
            <a:r>
              <a:rPr lang="ru-RU" dirty="0" smtClean="0"/>
              <a:t>В </a:t>
            </a:r>
            <a:r>
              <a:rPr lang="ru-RU" dirty="0"/>
              <a:t>1941 году добровольцем ушел на фронт, участвуя в боях, был рядовым, пулеметчиком. Дома осталась жена и трое сыновей. В 1942 году семья получила похоронку, узнав, что погиб их отец в Ростовской области, в боях за оборону г. Ростова. Похоронен в братской могиле.</a:t>
            </a:r>
          </a:p>
          <a:p>
            <a:r>
              <a:rPr lang="ru-RU" dirty="0"/>
              <a:t>Когда война дошла до Ярославской области, много людей эвакуировались в более безопасные районы нашей Родины. </a:t>
            </a:r>
            <a:r>
              <a:rPr lang="ru-RU" dirty="0" smtClean="0"/>
              <a:t>Жена </a:t>
            </a:r>
            <a:r>
              <a:rPr lang="ru-RU" dirty="0"/>
              <a:t>погибшего героя Белоусова Анастасия Васильевна (многодетная мать с тремя детьми) была эвакуирована в Саратовскую область, с. </a:t>
            </a:r>
            <a:r>
              <a:rPr lang="ru-RU" dirty="0" err="1"/>
              <a:t>Зоркино</a:t>
            </a:r>
            <a:r>
              <a:rPr lang="ru-RU" dirty="0"/>
              <a:t>, </a:t>
            </a:r>
            <a:r>
              <a:rPr lang="ru-RU" dirty="0" err="1"/>
              <a:t>Марксовского</a:t>
            </a:r>
            <a:r>
              <a:rPr lang="ru-RU" dirty="0"/>
              <a:t> района. Колхозом им был выделен дом, где она прожила всю оставшуюся жизнь</a:t>
            </a:r>
            <a:r>
              <a:rPr lang="ru-RU" dirty="0" smtClean="0"/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Тумбаков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Матвей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02" y="0"/>
            <a:ext cx="3607724" cy="51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01"/>
          <a:stretch/>
        </p:blipFill>
        <p:spPr>
          <a:xfrm>
            <a:off x="9241628" y="-58189"/>
            <a:ext cx="2845077" cy="4336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0850" y="0"/>
            <a:ext cx="53118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Шилкин</a:t>
            </a:r>
            <a:r>
              <a:rPr lang="ru-RU" b="1" dirty="0"/>
              <a:t> Иван Иванович</a:t>
            </a:r>
          </a:p>
          <a:p>
            <a:r>
              <a:rPr lang="ru-RU" dirty="0"/>
              <a:t>родился </a:t>
            </a:r>
            <a:r>
              <a:rPr lang="ru-RU" dirty="0" smtClean="0"/>
              <a:t>01.01.1915г.</a:t>
            </a:r>
            <a:endParaRPr lang="ru-RU" dirty="0"/>
          </a:p>
          <a:p>
            <a:r>
              <a:rPr lang="ru-RU" dirty="0"/>
              <a:t>Мордовская </a:t>
            </a:r>
            <a:r>
              <a:rPr lang="ru-RU" dirty="0" smtClean="0"/>
              <a:t>АССР</a:t>
            </a:r>
            <a:r>
              <a:rPr lang="en-US" dirty="0" smtClean="0"/>
              <a:t> </a:t>
            </a:r>
            <a:r>
              <a:rPr lang="ru-RU" dirty="0" smtClean="0"/>
              <a:t>Б </a:t>
            </a:r>
            <a:r>
              <a:rPr lang="ru-RU" dirty="0"/>
              <a:t>- </a:t>
            </a:r>
            <a:r>
              <a:rPr lang="ru-RU" dirty="0" err="1"/>
              <a:t>Березниковский</a:t>
            </a:r>
            <a:r>
              <a:rPr lang="ru-RU" dirty="0"/>
              <a:t> р- он с. </a:t>
            </a:r>
            <a:r>
              <a:rPr lang="ru-RU" dirty="0" err="1" smtClean="0"/>
              <a:t>Судосево</a:t>
            </a:r>
            <a:r>
              <a:rPr lang="ru-RU" dirty="0" smtClean="0"/>
              <a:t>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1942 году был призван</a:t>
            </a:r>
          </a:p>
          <a:p>
            <a:r>
              <a:rPr lang="ru-RU" dirty="0"/>
              <a:t>Пугачевским </a:t>
            </a:r>
            <a:r>
              <a:rPr lang="ru-RU" dirty="0" smtClean="0"/>
              <a:t>военкоматом. </a:t>
            </a:r>
            <a:r>
              <a:rPr lang="ru-RU" dirty="0"/>
              <a:t>В 1943 - получил ранение и был </a:t>
            </a:r>
            <a:r>
              <a:rPr lang="ru-RU" dirty="0" smtClean="0"/>
              <a:t>комиссован. В </a:t>
            </a:r>
            <a:r>
              <a:rPr lang="ru-RU" dirty="0"/>
              <a:t>этом же году стал трудится в </a:t>
            </a:r>
            <a:r>
              <a:rPr lang="ru-RU" dirty="0" smtClean="0"/>
              <a:t>колхозе</a:t>
            </a:r>
            <a:r>
              <a:rPr lang="ru-RU" dirty="0"/>
              <a:t> </a:t>
            </a:r>
            <a:r>
              <a:rPr lang="ru-RU" dirty="0" smtClean="0"/>
              <a:t>«Путь </a:t>
            </a:r>
            <a:r>
              <a:rPr lang="ru-RU" dirty="0"/>
              <a:t>к коммунизму» профессия</a:t>
            </a:r>
          </a:p>
          <a:p>
            <a:r>
              <a:rPr lang="ru-RU" dirty="0" smtClean="0"/>
              <a:t>тракторист. Всю </a:t>
            </a:r>
            <a:r>
              <a:rPr lang="ru-RU" dirty="0"/>
              <a:t>трудовую деятельность посвятил земле, трудился до выхода на пенсию. </a:t>
            </a:r>
          </a:p>
          <a:p>
            <a:r>
              <a:rPr lang="ru-RU" dirty="0"/>
              <a:t>Был награжден многими орденами и медалями.</a:t>
            </a:r>
          </a:p>
          <a:p>
            <a:r>
              <a:rPr lang="ru-RU" dirty="0"/>
              <a:t>Самая высокая награда была орден знак почета</a:t>
            </a:r>
          </a:p>
          <a:p>
            <a:r>
              <a:rPr lang="ru-RU" dirty="0"/>
              <a:t>СССР </a:t>
            </a:r>
            <a:r>
              <a:rPr lang="ru-RU" dirty="0" smtClean="0"/>
              <a:t>. Умер 03.08.2002г.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Алексеев Алексей Алексеевич МАОУ СОШ № 21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61" y="4048299"/>
            <a:ext cx="1920267" cy="25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16" y="-58189"/>
            <a:ext cx="3469927" cy="4796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175" y="606829"/>
            <a:ext cx="3699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Волокитин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Пëтр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03.01.1927 - 09.10.2008 Труженик тыла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водил эшелоны поезда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Лариса Викторовна учитель физики МАОУ СОШ № 21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1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6116" y="706581"/>
            <a:ext cx="3890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Нисковских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07.04.1905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пропал без вести в 1942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Ржевом.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Лариса Викторовна учитель физики МАОУ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21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06" y="0"/>
            <a:ext cx="4019987" cy="56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9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10" y="91440"/>
            <a:ext cx="3443115" cy="4515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9596" y="665018"/>
            <a:ext cx="3770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Волокитина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Лидия Ивановна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08.10.1925 - 07.06.2015 труженик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Лариса Викторовна учитель физики МАОУ СОШ № 21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3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0"/>
            <a:ext cx="12203968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714D0-9866-42E7-AAAD-A23E32E62CEF}"/>
              </a:ext>
            </a:extLst>
          </p:cNvPr>
          <p:cNvSpPr txBox="1"/>
          <p:nvPr/>
        </p:nvSpPr>
        <p:spPr>
          <a:xfrm>
            <a:off x="3588011" y="1778462"/>
            <a:ext cx="763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Памяти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55" y="-137366"/>
            <a:ext cx="3383573" cy="47552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1" r="31269"/>
          <a:stretch/>
        </p:blipFill>
        <p:spPr>
          <a:xfrm>
            <a:off x="2239057" y="5560291"/>
            <a:ext cx="4402587" cy="1191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5310" y="3586018"/>
            <a:ext cx="3658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МАОУ СОШ № 21 Алексеев А. А. Совместно с учащимися и педагогами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79" y="-116378"/>
            <a:ext cx="3139878" cy="4190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389" y="241069"/>
            <a:ext cx="44888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Владимирович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Жабаров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27.05.1925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ССР, Харьковская обл.,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Харьков.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06.01.1944 году был призван на службу в звании старший сержант. Награжден орденом красного знамени в 1945 году. В 26.04.1945 награжден медалью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отвагу». При освобождении Чехословакии в 1945 году был ранен и комиссован. 06.04.1985 награжден орденом отечественной войны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 Умер 19.05.1990 г. В городе Балаково.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психолог Алексеева Ольга Павловна МАОУ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21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05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246" y="-326571"/>
            <a:ext cx="3383573" cy="475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0B69B-B628-4032-BB07-AEA942B4328D}"/>
              </a:ext>
            </a:extLst>
          </p:cNvPr>
          <p:cNvSpPr txBox="1"/>
          <p:nvPr/>
        </p:nvSpPr>
        <p:spPr>
          <a:xfrm>
            <a:off x="3345327" y="657753"/>
            <a:ext cx="54631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Балбашов</a:t>
            </a:r>
            <a:r>
              <a:rPr lang="ru-RU" b="1" i="1" dirty="0"/>
              <a:t> Виктор Яковлевич 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29.08.1925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сержант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Вольск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призыва: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1943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призван: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Вольский РВК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гибели (смерти):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награждении: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Славы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орден Отечественной войны, медаль За взятие Вены, медаль За победу над Германией.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 Алексей Алексеевич МАОУ СОШ № 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80393-7B8A-4416-B57D-2DB7A4DCDB5D}"/>
              </a:ext>
            </a:extLst>
          </p:cNvPr>
          <p:cNvPicPr/>
          <p:nvPr/>
        </p:nvPicPr>
        <p:blipFill>
          <a:blip r:embed="rId4" cstate="print"/>
          <a:srcRect l="71094" t="8333" r="6250" b="33333"/>
          <a:stretch>
            <a:fillRect/>
          </a:stretch>
        </p:blipFill>
        <p:spPr bwMode="auto">
          <a:xfrm>
            <a:off x="8808429" y="467519"/>
            <a:ext cx="3073544" cy="3907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1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26571"/>
            <a:ext cx="12252960" cy="7184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" y="-326571"/>
            <a:ext cx="3383573" cy="475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0B69B-B628-4032-BB07-AEA942B4328D}"/>
              </a:ext>
            </a:extLst>
          </p:cNvPr>
          <p:cNvSpPr txBox="1"/>
          <p:nvPr/>
        </p:nvSpPr>
        <p:spPr>
          <a:xfrm>
            <a:off x="3383573" y="601482"/>
            <a:ext cx="82495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Балбашев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Яковлевич</a:t>
            </a:r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Вольск Саратовской области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призыва: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призван: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Вольским ВРК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гибели (смерти):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пропал без вести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награждении: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Алексеев Алексей Алексеевич МАОУ СОШ № 21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46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0B69B-B628-4032-BB07-AEA942B4328D}"/>
              </a:ext>
            </a:extLst>
          </p:cNvPr>
          <p:cNvSpPr txBox="1"/>
          <p:nvPr/>
        </p:nvSpPr>
        <p:spPr>
          <a:xfrm>
            <a:off x="3383573" y="649880"/>
            <a:ext cx="79259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Балбашова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Яковлевна</a:t>
            </a:r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 г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рядовая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Вольск Саратовской области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призыва: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призван: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Вольский ВРК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гибели (смерти):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награждении: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Алексеев Алексей Алексеевич МАОУ СОШ № 21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2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0B69B-B628-4032-BB07-AEA942B4328D}"/>
              </a:ext>
            </a:extLst>
          </p:cNvPr>
          <p:cNvSpPr txBox="1"/>
          <p:nvPr/>
        </p:nvSpPr>
        <p:spPr>
          <a:xfrm>
            <a:off x="3530949" y="1049722"/>
            <a:ext cx="77407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Майоров Пётр Петрович </a:t>
            </a:r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1912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 полк 1164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Вольск Саратовской области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призыва: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призван: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Вольский ВРК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гибели (смерти):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23.01.1944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награждении: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Алексеев Алексей Алексеевич МАОУ СОШ № 21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35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0B69B-B628-4032-BB07-AEA942B4328D}"/>
              </a:ext>
            </a:extLst>
          </p:cNvPr>
          <p:cNvSpPr txBox="1"/>
          <p:nvPr/>
        </p:nvSpPr>
        <p:spPr>
          <a:xfrm>
            <a:off x="3383573" y="1191864"/>
            <a:ext cx="78978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Майоров Михаил Петрович </a:t>
            </a:r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1908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звание: </a:t>
            </a:r>
            <a:r>
              <a:rPr lang="ru-RU" sz="2400" b="1" i="1" dirty="0"/>
              <a:t>Рядовой полк 423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Вольск Саратовской области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призыва: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призван: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Вольский ВРК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гибели (смерти):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09.09.1941 г.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награждении: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Алексеев Алексей Алексеевич МАОУ СОШ № 21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9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83573" cy="4755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7912" y="3266902"/>
            <a:ext cx="3532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помним наших ветеранов,</a:t>
            </a:r>
          </a:p>
          <a:p>
            <a:r>
              <a:rPr lang="ru-RU" dirty="0"/>
              <a:t>Их подвиг в памяти храним.</a:t>
            </a:r>
          </a:p>
          <a:p>
            <a:r>
              <a:rPr lang="ru-RU" dirty="0"/>
              <a:t>Они прошли через страданья,</a:t>
            </a:r>
          </a:p>
          <a:p>
            <a:r>
              <a:rPr lang="ru-RU" dirty="0"/>
              <a:t>Чтоб мир на свете сохранить.</a:t>
            </a:r>
          </a:p>
          <a:p>
            <a:r>
              <a:rPr lang="ru-RU" dirty="0"/>
              <a:t>Они сражались за свободу,</a:t>
            </a:r>
          </a:p>
          <a:p>
            <a:r>
              <a:rPr lang="ru-RU" dirty="0"/>
              <a:t>За счастье будущих детей.</a:t>
            </a:r>
          </a:p>
          <a:p>
            <a:r>
              <a:rPr lang="ru-RU" dirty="0"/>
              <a:t>И мы </a:t>
            </a:r>
            <a:r>
              <a:rPr lang="ru-RU" dirty="0" smtClean="0"/>
              <a:t>должны </a:t>
            </a:r>
            <a:r>
              <a:rPr lang="ru-RU" dirty="0"/>
              <a:t>быть благодарны,</a:t>
            </a:r>
          </a:p>
          <a:p>
            <a:r>
              <a:rPr lang="ru-RU" dirty="0"/>
              <a:t>Что не забыли мы о них.</a:t>
            </a:r>
          </a:p>
          <a:p>
            <a:r>
              <a:rPr lang="ru-RU" dirty="0"/>
              <a:t>Пусть память о героях вечна,</a:t>
            </a:r>
          </a:p>
          <a:p>
            <a:r>
              <a:rPr lang="ru-RU" dirty="0"/>
              <a:t>Пусть знают все, что мы сильны.</a:t>
            </a:r>
          </a:p>
          <a:p>
            <a:r>
              <a:rPr lang="ru-RU" dirty="0"/>
              <a:t>Мы будем помнить и гордиться,</a:t>
            </a:r>
          </a:p>
          <a:p>
            <a:r>
              <a:rPr lang="ru-RU" dirty="0"/>
              <a:t>Нашей страны сыны и дочери.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3573" y="706582"/>
            <a:ext cx="563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все вернулись с полей сражений, не все встретили свои семьи, но  вы и ваш подвиг никогда не забудутся!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4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665030" y="2265350"/>
            <a:ext cx="3596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Великая Отечественная война (1941–1945) — одна из самых трагических и героических страниц в истории советского народа. Этот конфликт стал частью Второй мировой войны и оставил неизгладимый след в памяти миллионов людей, определив судьбы целых поколений.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2607" y="5254172"/>
            <a:ext cx="998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Однако уже в первые дни войны советский народ проявил невероятную стойкость и решимость. Люди разных национальностей и вероисповеданий объединились ради общей цели — защиты своей Родины. Мобилизация охватила миллионы человек, многие из которых добровольно отправились на фронт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В том числе и наши земляки.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83573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83292"/>
            <a:ext cx="12252960" cy="718457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1" y="-183292"/>
            <a:ext cx="3383573" cy="47552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66605" y="-1"/>
            <a:ext cx="488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 Виктор Фёдорович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6" b="24317"/>
          <a:stretch/>
        </p:blipFill>
        <p:spPr>
          <a:xfrm>
            <a:off x="9069339" y="-95794"/>
            <a:ext cx="3005733" cy="37621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83573" y="775063"/>
            <a:ext cx="5685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02.10.1918 </a:t>
            </a:r>
            <a:r>
              <a:rPr lang="ru-RU" dirty="0"/>
              <a:t>года в Пензенской области. </a:t>
            </a:r>
            <a:r>
              <a:rPr lang="ru-RU" dirty="0" err="1"/>
              <a:t>Даниловский</a:t>
            </a:r>
            <a:r>
              <a:rPr lang="ru-RU" dirty="0"/>
              <a:t> р-он. Д. </a:t>
            </a:r>
            <a:r>
              <a:rPr lang="ru-RU" dirty="0" err="1"/>
              <a:t>Колбинка.Проходили</a:t>
            </a:r>
            <a:r>
              <a:rPr lang="ru-RU" dirty="0"/>
              <a:t> военную службу в звании сержанта. </a:t>
            </a:r>
            <a:r>
              <a:rPr lang="ru-RU" dirty="0" err="1"/>
              <a:t>в.ч</a:t>
            </a:r>
            <a:r>
              <a:rPr lang="ru-RU" dirty="0"/>
              <a:t> 198 гвардейский артиллерийский полк 93 гвардейской стрелковой дивизии.  В ходе войны получил награды. Орден отечественной войны 2 степени. Медаль за отвагу . медаль за оборону </a:t>
            </a:r>
            <a:r>
              <a:rPr lang="ru-RU" dirty="0" err="1"/>
              <a:t>Сталининграда</a:t>
            </a:r>
            <a:r>
              <a:rPr lang="ru-RU" dirty="0"/>
              <a:t>. Медаль за победу над Германией в ВОВ. 1941.1945. 4 июня 1944 года в бою за д. </a:t>
            </a:r>
            <a:r>
              <a:rPr lang="ru-RU" dirty="0" err="1"/>
              <a:t>Руманешти</a:t>
            </a:r>
            <a:r>
              <a:rPr lang="ru-RU" dirty="0"/>
              <a:t> обеспечил </a:t>
            </a:r>
            <a:r>
              <a:rPr lang="ru-RU" dirty="0" err="1"/>
              <a:t>пепрерывную</a:t>
            </a:r>
            <a:r>
              <a:rPr lang="ru-RU" dirty="0"/>
              <a:t> связь с пехотой . этим обеспечил непрерывное введение огня по огневым точкам противника. После войны женился у него родилось 7 детей из них 6 сыновей и 1 дочка. Все они проживали в г Балаково. Умер от болезни 1983 году. Похоронен в г Балаково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Информацию предоставил: </a:t>
            </a:r>
            <a:r>
              <a:rPr lang="ru-RU" dirty="0" err="1" smtClean="0"/>
              <a:t>Шестак</a:t>
            </a:r>
            <a:r>
              <a:rPr lang="ru-RU" dirty="0" smtClean="0"/>
              <a:t> Максим, учащийся 8А класса МАОУ СОШ № 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83292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1" y="-183292"/>
            <a:ext cx="3383573" cy="4755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2612" y="-122670"/>
            <a:ext cx="88693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1909г.р,родился в Пензенской области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с.Шишовка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13.07.1941 призвали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войну и он был зачислен в 392 стрелковый полк 73стрелковой дивизии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прадеда тогда попал в так называемый " Вяземский котел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Тогда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котле оказались 37 дивизий,9 танковых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бригад,31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артилерийский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 РГК 4 полевых управления армиями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котле погибли 514338 человек и раненых было 143941чел.А в плен тогда попало свыше 600тыс человек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Большинство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немцы расстреляли под Вязьмой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есть братская могила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момента до 2008г мой прадед считался пропавшим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прабабушка получила пенсию по потере кормильца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2008г открыли архивы НКВД и выяснилось ,что прадеда немцы угнали в Германию работать в концлагерь Шталаг-326.Сохранилась даже карточка военнопленного прадеда которую заполняли немцы при поступлении в Лагерь .Я прикреплю ее в документах. Умер прадед в этом лагере 24марта 1944г и известен ряд где он похоронен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братских могил шириной 2м и длиной 110м.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2022г я написал письмо в Германию  в музей этого лагеря и мне пришел очень интересный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ответ:Что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мой прадед умер 24марта 1944 в местечке под названием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Штаумюлле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6км от этого лагеря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самая крупная больница для военнопленных и умер он от эпидемии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Похоронен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2км от этого лагеря на кладбище в братской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могиле.Название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Штукенброк-Зенне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Sowjetischer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Ehrenfriedhof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Stukenbrock-Senne.И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 музея выслал мне фото где примерно похоронен мой прадед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 о своем прадедушке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Колобков учащийся 8 Б класса МАОУ СОШ № 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" y="4623437"/>
            <a:ext cx="1506711" cy="2326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1" b="64191"/>
          <a:stretch/>
        </p:blipFill>
        <p:spPr>
          <a:xfrm>
            <a:off x="2339412" y="5702635"/>
            <a:ext cx="9144000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1" y="-326571"/>
            <a:ext cx="3383573" cy="4755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573" y="-150606"/>
            <a:ext cx="4088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Денисова Антонина </a:t>
            </a:r>
            <a:r>
              <a:rPr lang="ru-RU" dirty="0" smtClean="0"/>
              <a:t>Ивановна Родилась </a:t>
            </a:r>
            <a:r>
              <a:rPr lang="ru-RU" dirty="0"/>
              <a:t>29.04.1924 г. в Кировоградской области  с. Лебединое, Украина. Призыв из г. Балаково Саратовская область. Участник ВОВ. Награждена медалью на основании указа ПВС СССР от 09.05.1945 г. " За победу над Германией" 1941-1945 </a:t>
            </a:r>
            <a:r>
              <a:rPr lang="ru-RU" dirty="0" err="1"/>
              <a:t>г.г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 информацию: </a:t>
            </a:r>
            <a:r>
              <a:rPr lang="ru-RU" dirty="0" smtClean="0"/>
              <a:t>Никита </a:t>
            </a:r>
            <a:r>
              <a:rPr lang="ru-RU" dirty="0" err="1" smtClean="0"/>
              <a:t>Толоконцев</a:t>
            </a:r>
            <a:r>
              <a:rPr lang="ru-RU" dirty="0" smtClean="0"/>
              <a:t> учащийся МАОУ СОШ № 21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24508" r="21781" b="20127"/>
          <a:stretch/>
        </p:blipFill>
        <p:spPr>
          <a:xfrm>
            <a:off x="8423511" y="-150606"/>
            <a:ext cx="3080511" cy="4477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" b="4471"/>
          <a:stretch/>
        </p:blipFill>
        <p:spPr>
          <a:xfrm>
            <a:off x="5247206" y="2608916"/>
            <a:ext cx="3176305" cy="41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5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8264" y="1136056"/>
            <a:ext cx="45151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Пискунов </a:t>
            </a:r>
            <a:r>
              <a:rPr lang="ru-RU" dirty="0"/>
              <a:t>Владимир </a:t>
            </a:r>
            <a:r>
              <a:rPr lang="ru-RU" dirty="0" smtClean="0"/>
              <a:t>Григорьевич (справа). </a:t>
            </a:r>
            <a:r>
              <a:rPr lang="ru-RU" dirty="0"/>
              <a:t>Родился в 1905 году в Саратовской области, </a:t>
            </a:r>
            <a:r>
              <a:rPr lang="ru-RU" dirty="0" err="1"/>
              <a:t>Вольский</a:t>
            </a:r>
            <a:r>
              <a:rPr lang="ru-RU" dirty="0"/>
              <a:t> район, село Рыбное. Призыв на службу: 1941г. </a:t>
            </a:r>
            <a:r>
              <a:rPr lang="ru-RU" dirty="0" err="1"/>
              <a:t>Барановичский</a:t>
            </a:r>
            <a:r>
              <a:rPr lang="ru-RU" dirty="0"/>
              <a:t> ГВК, Белорусская ССР, </a:t>
            </a:r>
            <a:r>
              <a:rPr lang="ru-RU" dirty="0" err="1"/>
              <a:t>г.Барановичи</a:t>
            </a:r>
            <a:r>
              <a:rPr lang="ru-RU" dirty="0"/>
              <a:t>. </a:t>
            </a:r>
          </a:p>
          <a:p>
            <a:r>
              <a:rPr lang="ru-RU" dirty="0"/>
              <a:t>Воинские звание: Красноармеец, должность- стрелок. Награждён Орденом Славы Третьей степени. Убит в бою 16 января 1945 </a:t>
            </a:r>
            <a:r>
              <a:rPr lang="ru-RU" dirty="0" smtClean="0"/>
              <a:t>года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 информацию: </a:t>
            </a:r>
            <a:r>
              <a:rPr lang="ru-RU" dirty="0"/>
              <a:t>Никита </a:t>
            </a:r>
            <a:r>
              <a:rPr lang="ru-RU" dirty="0" err="1"/>
              <a:t>Толоконцев</a:t>
            </a:r>
            <a:r>
              <a:rPr lang="ru-RU" dirty="0"/>
              <a:t> </a:t>
            </a:r>
            <a:r>
              <a:rPr lang="ru-RU" dirty="0" smtClean="0"/>
              <a:t>учащийся 8Б класса  </a:t>
            </a:r>
            <a:r>
              <a:rPr lang="ru-RU" dirty="0"/>
              <a:t>МАОУ СОШ № 21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t="27429" r="25647"/>
          <a:stretch/>
        </p:blipFill>
        <p:spPr>
          <a:xfrm>
            <a:off x="8360228" y="-78378"/>
            <a:ext cx="3431177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9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69" y="-183292"/>
            <a:ext cx="3587931" cy="43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9817" y="182880"/>
            <a:ext cx="41278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Панихидкин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Федорович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 1907г.р.  с. Котовка, русский. Призван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39391, 969сп. Погиб в бою 15.12.1943. Похоронен: д. Старая Каменка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Стрешинского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Гомельской обл.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Панихидкин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Федорович (брат)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 1910г.р. с. Котовка, русский. Призван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РВК, 1179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Погиб в бою 19.09.1944. Похоронен: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Добеле, Латвия.  </a:t>
            </a:r>
          </a:p>
          <a:p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Панихидкин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Федорович (брат)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рядовой, 1895г.р. с. Котовка, русский. Призван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РВК. Пропал без вести 13.12.1943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Предоставила информацию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Зинковская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учащиеся 6 А класса МАОУ СОШ № 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38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252960" cy="7184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158EB-C625-4899-86D9-1819F9DB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6571"/>
            <a:ext cx="3383573" cy="4755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92" y="0"/>
            <a:ext cx="3284329" cy="4650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6536" y="1173912"/>
            <a:ext cx="3213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Стелла Матвеевна 04.01.1930-14.11.2001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 тыла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предоставила: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 Ахмедова учащиеся 7А класса МАОУ СОШ № 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1779</Words>
  <Application>Microsoft Office PowerPoint</Application>
  <PresentationFormat>Широкоэкранный</PresentationFormat>
  <Paragraphs>131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К6</cp:lastModifiedBy>
  <cp:revision>51</cp:revision>
  <dcterms:created xsi:type="dcterms:W3CDTF">2025-02-02T15:38:43Z</dcterms:created>
  <dcterms:modified xsi:type="dcterms:W3CDTF">2025-02-18T04:37:55Z</dcterms:modified>
</cp:coreProperties>
</file>