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=""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1998" y="60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https://saratov.pfdo.ru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338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623" dirty="0" smtClean="0">
                <a:solidFill>
                  <a:srgbClr val="0070C0"/>
                </a:solidFill>
              </a:rPr>
              <a:t>saratov.pfdo.ru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://saratov.pfdo.ru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15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://saratov.pfdo.ru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://saratov.pfdo.ru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9237</TotalTime>
  <Words>850</Words>
  <Application>Microsoft Office PowerPoint</Application>
  <PresentationFormat>Лист A4 (210x297 мм)</PresentationFormat>
  <Paragraphs>71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111</cp:lastModifiedBy>
  <cp:revision>308</cp:revision>
  <dcterms:created xsi:type="dcterms:W3CDTF">2010-08-25T03:43:27Z</dcterms:created>
  <dcterms:modified xsi:type="dcterms:W3CDTF">2019-04-19T14:06:50Z</dcterms:modified>
</cp:coreProperties>
</file>